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wmf" ContentType="image/x-wmf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media/audio1.bin" ContentType="audio/unknown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</p:sldMasterIdLst>
  <p:notesMasterIdLst>
    <p:notesMasterId r:id="rId12"/>
  </p:notes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4265" autoAdjust="0"/>
    <p:restoredTop sz="94211" autoAdjust="0"/>
  </p:normalViewPr>
  <p:slideViewPr>
    <p:cSldViewPr>
      <p:cViewPr>
        <p:scale>
          <a:sx n="100" d="100"/>
          <a:sy n="100" d="100"/>
        </p:scale>
        <p:origin x="-952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esProps" Target="pres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B3419-2FF8-4754-9A80-C72EC4EED272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2B759-FCB1-4231-8B17-4076CF77C9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2B759-FCB1-4231-8B17-4076CF77C99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C0EA97D-ACFA-4352-922F-DCC6C98BAEFB}" type="datetimeFigureOut">
              <a:rPr lang="en-US" smtClean="0"/>
              <a:pPr/>
              <a:t>5/1/12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A695ED5-3FDE-4449-BA16-B5F82C2534E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525000" cy="32004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lgerian" pitchFamily="82" charset="0"/>
              </a:rPr>
              <a:t>TYLOSAURUS</a:t>
            </a:r>
            <a:endParaRPr lang="en-US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124200"/>
            <a:ext cx="9601200" cy="38862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Kristen ITC" pitchFamily="66" charset="0"/>
              </a:rPr>
              <a:t>By Ethan, Eddie, and Sabrina</a:t>
            </a:r>
            <a:endParaRPr lang="en-US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ransition spd="slow">
    <p:wheel spokes="3"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71800" y="2362200"/>
            <a:ext cx="3733800" cy="1143000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latin typeface="Algerian" pitchFamily="82" charset="0"/>
              </a:rPr>
              <a:t>THE END</a:t>
            </a:r>
            <a:endParaRPr lang="en-US" sz="72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What is a TYLOSAURUS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Tylosaurus</a:t>
            </a:r>
            <a:r>
              <a:rPr lang="en-US" dirty="0" smtClean="0"/>
              <a:t> was the biggest ever marine reptile</a:t>
            </a:r>
          </a:p>
          <a:p>
            <a:r>
              <a:rPr lang="en-US" dirty="0" smtClean="0"/>
              <a:t>It lived in the ocean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103632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Diet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389120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Tylosaurus</a:t>
            </a:r>
            <a:r>
              <a:rPr lang="en-US" dirty="0" smtClean="0"/>
              <a:t> ate…</a:t>
            </a:r>
          </a:p>
          <a:p>
            <a:r>
              <a:rPr lang="en-US" dirty="0" smtClean="0"/>
              <a:t>Sharks</a:t>
            </a:r>
          </a:p>
          <a:p>
            <a:r>
              <a:rPr lang="en-US" dirty="0" smtClean="0"/>
              <a:t>Small marine lizards</a:t>
            </a:r>
          </a:p>
          <a:p>
            <a:r>
              <a:rPr lang="en-US" dirty="0" smtClean="0"/>
              <a:t>Fish</a:t>
            </a:r>
          </a:p>
          <a:p>
            <a:r>
              <a:rPr lang="en-US" dirty="0" smtClean="0"/>
              <a:t>Anything that crossed its path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Babies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Hatched out of eggs</a:t>
            </a:r>
          </a:p>
          <a:p>
            <a:r>
              <a:rPr lang="en-US" dirty="0" smtClean="0"/>
              <a:t>3 desks long  (about 6 feet)</a:t>
            </a:r>
          </a:p>
          <a:p>
            <a:r>
              <a:rPr lang="en-US" dirty="0" smtClean="0"/>
              <a:t>Ate meat (other sea creatures)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Time period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Late Cretaceous</a:t>
            </a:r>
          </a:p>
          <a:p>
            <a:r>
              <a:rPr lang="en-US" dirty="0" smtClean="0"/>
              <a:t>5 to 15 years</a:t>
            </a:r>
          </a:p>
          <a:p>
            <a:r>
              <a:rPr lang="en-US" dirty="0" smtClean="0"/>
              <a:t>80 million years ago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7924800" cy="7318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Predators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462" y="1901825"/>
            <a:ext cx="5105400" cy="3352800"/>
          </a:xfrm>
        </p:spPr>
        <p:txBody>
          <a:bodyPr/>
          <a:lstStyle/>
          <a:p>
            <a:r>
              <a:rPr lang="en-US" dirty="0" err="1" smtClean="0"/>
              <a:t>Megalodoon</a:t>
            </a:r>
            <a:r>
              <a:rPr lang="en-US" dirty="0" smtClean="0"/>
              <a:t> (sharks)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:\Users\user\AppData\Local\Microsoft\Windows\Temporary Internet Files\Content.IE5\Y3FBP61T\MC90035986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371600"/>
            <a:ext cx="1814512" cy="793750"/>
          </a:xfrm>
          <a:prstGeom prst="rect">
            <a:avLst/>
          </a:prstGeom>
          <a:noFill/>
        </p:spPr>
      </p:pic>
      <p:pic>
        <p:nvPicPr>
          <p:cNvPr id="1027" name="Picture 3" descr="C:\Users\user\AppData\Local\Microsoft\Windows\Temporary Internet Files\Content.IE5\Y33RUGJH\MC90032950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0"/>
            <a:ext cx="1817688" cy="812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Babies about 6 ft long</a:t>
            </a:r>
          </a:p>
          <a:p>
            <a:r>
              <a:rPr lang="en-US" dirty="0" smtClean="0"/>
              <a:t>Adults about 45 ft long</a:t>
            </a:r>
          </a:p>
          <a:p>
            <a:r>
              <a:rPr lang="en-US" dirty="0" smtClean="0"/>
              <a:t>5 times the size of a male human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DID YOU KNOW?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LAST OF THE GREAT MARINE REPTILES</a:t>
            </a:r>
          </a:p>
          <a:p>
            <a:r>
              <a:rPr lang="en-US" dirty="0" smtClean="0">
                <a:latin typeface="+mj-lt"/>
              </a:rPr>
              <a:t>SHARKS ATE TYLOSAURUS AND TYLOSAURUS ATE SHARKS</a:t>
            </a:r>
          </a:p>
          <a:p>
            <a:r>
              <a:rPr lang="en-US" dirty="0" smtClean="0">
                <a:latin typeface="+mj-lt"/>
              </a:rPr>
              <a:t>SWAM LIKE A FISH</a:t>
            </a:r>
          </a:p>
          <a:p>
            <a:endParaRPr lang="en-US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National Geographic.com</a:t>
            </a:r>
          </a:p>
          <a:p>
            <a:r>
              <a:rPr lang="en-US" dirty="0" smtClean="0"/>
              <a:t>Life Size Dinosaurs</a:t>
            </a:r>
          </a:p>
          <a:p>
            <a:r>
              <a:rPr lang="en-US" dirty="0" smtClean="0"/>
              <a:t>Google.com/</a:t>
            </a:r>
            <a:r>
              <a:rPr lang="en-US" dirty="0" err="1" smtClean="0"/>
              <a:t>tylosaurus</a:t>
            </a:r>
            <a:endParaRPr lang="en-US" dirty="0" smtClean="0"/>
          </a:p>
          <a:p>
            <a:r>
              <a:rPr lang="en-US" dirty="0" smtClean="0"/>
              <a:t>Google.com/</a:t>
            </a:r>
            <a:r>
              <a:rPr lang="en-US" dirty="0" err="1" smtClean="0"/>
              <a:t>tylosaurus</a:t>
            </a:r>
            <a:r>
              <a:rPr lang="en-US" dirty="0" smtClean="0"/>
              <a:t> babies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1525</TotalTime>
  <Words>140</Words>
  <Application>Microsoft Macintosh PowerPoint</Application>
  <PresentationFormat>On-screen Show (4:3)</PresentationFormat>
  <Paragraphs>36</Paragraphs>
  <Slides>10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TYLOSAURUS</vt:lpstr>
      <vt:lpstr>What is a TYLOSAURUS?</vt:lpstr>
      <vt:lpstr>Diet</vt:lpstr>
      <vt:lpstr>Babies</vt:lpstr>
      <vt:lpstr>Time period</vt:lpstr>
      <vt:lpstr>Predators</vt:lpstr>
      <vt:lpstr>Growth</vt:lpstr>
      <vt:lpstr>DID YOU KNOW?</vt:lpstr>
      <vt:lpstr>Resources</vt:lpstr>
      <vt:lpstr>THE END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Tylosaurus</dc:title>
  <dc:creator>user</dc:creator>
  <cp:lastModifiedBy>Christine Donohue</cp:lastModifiedBy>
  <cp:revision>23</cp:revision>
  <dcterms:created xsi:type="dcterms:W3CDTF">2012-05-02T01:16:03Z</dcterms:created>
  <dcterms:modified xsi:type="dcterms:W3CDTF">2012-05-02T01:16:37Z</dcterms:modified>
</cp:coreProperties>
</file>